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424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69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07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1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0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52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48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40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9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61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86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38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FCC1-85B4-422D-ADC5-65A8F169619C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4F558-AB82-4F5F-B105-EC2FFDD73E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.schmidt@kinderundjugendhilfe-bk.de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6" t="2457" b="41225"/>
          <a:stretch/>
        </p:blipFill>
        <p:spPr bwMode="auto">
          <a:xfrm>
            <a:off x="51244" y="38727"/>
            <a:ext cx="4807280" cy="476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08" y="942132"/>
            <a:ext cx="1039567" cy="84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2606437" y="8271531"/>
            <a:ext cx="22006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200" dirty="0"/>
          </a:p>
          <a:p>
            <a:endParaRPr lang="de-DE" sz="1200" b="1" dirty="0" smtClean="0"/>
          </a:p>
          <a:p>
            <a:r>
              <a:rPr lang="de-DE" sz="1200" b="1" dirty="0" smtClean="0"/>
              <a:t>Familienzentrum </a:t>
            </a:r>
            <a:r>
              <a:rPr lang="de-DE" sz="1200" b="1" dirty="0" err="1" smtClean="0"/>
              <a:t>fam</a:t>
            </a:r>
            <a:r>
              <a:rPr lang="de-DE" sz="1200" b="1" dirty="0" smtClean="0"/>
              <a:t> </a:t>
            </a:r>
            <a:r>
              <a:rPr lang="de-DE" sz="1200" b="1" dirty="0"/>
              <a:t>futur </a:t>
            </a:r>
            <a:endParaRPr lang="de-DE" sz="1200" dirty="0"/>
          </a:p>
          <a:p>
            <a:r>
              <a:rPr lang="de-DE" sz="1200" dirty="0"/>
              <a:t>Zentrum für Kinder, Jugendliche </a:t>
            </a:r>
          </a:p>
          <a:p>
            <a:r>
              <a:rPr lang="de-DE" sz="1200" dirty="0"/>
              <a:t>und Familien </a:t>
            </a:r>
          </a:p>
          <a:p>
            <a:r>
              <a:rPr lang="de-DE" sz="1200" dirty="0"/>
              <a:t>Theodor-Körner-Straße 1 </a:t>
            </a:r>
          </a:p>
          <a:p>
            <a:r>
              <a:rPr lang="de-DE" sz="1200" dirty="0"/>
              <a:t>71522 Backnang </a:t>
            </a:r>
          </a:p>
          <a:p>
            <a:r>
              <a:rPr lang="de-DE" sz="1200" dirty="0"/>
              <a:t>www.famfutur-bk.de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940049" y="1568624"/>
            <a:ext cx="191795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b="1" dirty="0" smtClean="0"/>
              <a:t/>
            </a:r>
            <a:br>
              <a:rPr lang="de-DE" sz="1600" b="1" dirty="0" smtClean="0"/>
            </a:br>
            <a:r>
              <a:rPr lang="de-DE" sz="1600" b="1" dirty="0" smtClean="0"/>
              <a:t>Aussteigen</a:t>
            </a:r>
          </a:p>
          <a:p>
            <a:pPr algn="just"/>
            <a:endParaRPr lang="de-DE" sz="1600" b="1" dirty="0" smtClean="0"/>
          </a:p>
          <a:p>
            <a:pPr algn="just"/>
            <a:r>
              <a:rPr lang="de-DE" sz="1600" b="1" dirty="0" smtClean="0"/>
              <a:t>Auftanken</a:t>
            </a:r>
          </a:p>
          <a:p>
            <a:pPr algn="just"/>
            <a:endParaRPr lang="de-DE" sz="1600" b="1" dirty="0" smtClean="0"/>
          </a:p>
          <a:p>
            <a:pPr algn="just"/>
            <a:r>
              <a:rPr lang="de-DE" sz="1600" b="1" dirty="0" smtClean="0"/>
              <a:t>Austausch</a:t>
            </a:r>
          </a:p>
          <a:p>
            <a:pPr algn="just"/>
            <a:endParaRPr lang="de-DE" sz="1600" b="1" dirty="0" smtClean="0"/>
          </a:p>
          <a:p>
            <a:pPr algn="just"/>
            <a:r>
              <a:rPr lang="de-DE" sz="1600" b="1" dirty="0" smtClean="0"/>
              <a:t>Kontakte knüpfen</a:t>
            </a:r>
          </a:p>
          <a:p>
            <a:pPr algn="just"/>
            <a:endParaRPr lang="de-DE" sz="1600" b="1" dirty="0" smtClean="0"/>
          </a:p>
          <a:p>
            <a:pPr algn="just"/>
            <a:r>
              <a:rPr lang="de-DE" sz="1600" b="1" dirty="0" smtClean="0"/>
              <a:t>Fragen stellen</a:t>
            </a:r>
          </a:p>
          <a:p>
            <a:pPr algn="just"/>
            <a:endParaRPr lang="de-DE" sz="1600" b="1" dirty="0" smtClean="0"/>
          </a:p>
          <a:p>
            <a:pPr algn="just" defTabSz="363538"/>
            <a:r>
              <a:rPr lang="de-DE" sz="1600" b="1" dirty="0" smtClean="0"/>
              <a:t>Informationen</a:t>
            </a:r>
            <a:endParaRPr lang="de-DE" sz="1600" b="1" dirty="0"/>
          </a:p>
          <a:p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476671" y="4887961"/>
            <a:ext cx="526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Milchkaffee – offener Stilltreff </a:t>
            </a:r>
            <a:endParaRPr lang="de-DE" sz="2800" dirty="0"/>
          </a:p>
        </p:txBody>
      </p:sp>
      <p:sp>
        <p:nvSpPr>
          <p:cNvPr id="12" name="Textfeld 11"/>
          <p:cNvSpPr txBox="1"/>
          <p:nvPr/>
        </p:nvSpPr>
        <p:spPr>
          <a:xfrm>
            <a:off x="473462" y="5411181"/>
            <a:ext cx="38916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Das</a:t>
            </a:r>
            <a:r>
              <a:rPr lang="de-DE" sz="1200" dirty="0" smtClean="0"/>
              <a:t> Milchkaffee findet immer montags außerhalb der Schulferien statt. Von 10.00 Uhr bis 11.30 Uhr im Erdgeschoss des Familienzentrums. 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2128881" y="7325350"/>
            <a:ext cx="4234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-   </a:t>
            </a:r>
            <a:r>
              <a:rPr lang="de-DE" sz="1400" dirty="0" err="1" smtClean="0"/>
              <a:t>liche</a:t>
            </a:r>
            <a:r>
              <a:rPr lang="de-DE" sz="1400" dirty="0" smtClean="0"/>
              <a:t> Einladung! Der Stilltreff ist für Sie kostenlos.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2606437" y="7779247"/>
            <a:ext cx="249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dirty="0" smtClean="0"/>
          </a:p>
          <a:p>
            <a:r>
              <a:rPr lang="de-DE" sz="1200" dirty="0" smtClean="0"/>
              <a:t>Leitung: Julia Schmidt</a:t>
            </a:r>
          </a:p>
          <a:p>
            <a:r>
              <a:rPr lang="de-DE" sz="1200" dirty="0" smtClean="0"/>
              <a:t>Tel: 07191/3419-135</a:t>
            </a:r>
          </a:p>
        </p:txBody>
      </p:sp>
      <p:pic>
        <p:nvPicPr>
          <p:cNvPr id="16" name="Picture 68" descr="C:\Data\Simi\Hebamme\staerke_logo_gr.jp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895" y="228600"/>
            <a:ext cx="25781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thkirsch\AppData\Local\Microsoft\Windows\INetCache\IE\ZU8DXPFC\hear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83" y="7325350"/>
            <a:ext cx="361798" cy="3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45223" y="4916560"/>
            <a:ext cx="680482" cy="571765"/>
          </a:xfrm>
          <a:prstGeom prst="rect">
            <a:avLst/>
          </a:prstGeom>
        </p:spPr>
      </p:pic>
      <p:pic>
        <p:nvPicPr>
          <p:cNvPr id="2" name="Picture 2" descr="\\s1\Gemeinsamer_Bereich\Verwaltung\Info für alle\0_Logos Verein_JPG\Vereinslogo_cmyk_5cm_300dp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2" y="8499976"/>
            <a:ext cx="1655419" cy="111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076563" y="6241271"/>
            <a:ext cx="3747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n w="0"/>
              </a:rPr>
              <a:t>Wir bitten Sie um vorherige </a:t>
            </a:r>
            <a:r>
              <a:rPr lang="de-DE" sz="1400" b="1" dirty="0" smtClean="0">
                <a:ln w="0"/>
              </a:rPr>
              <a:t>Anmeldung</a:t>
            </a:r>
            <a:r>
              <a:rPr lang="de-DE" sz="1200" dirty="0" smtClean="0">
                <a:ln w="0"/>
              </a:rPr>
              <a:t> </a:t>
            </a:r>
            <a:br>
              <a:rPr lang="de-DE" sz="1200" dirty="0" smtClean="0">
                <a:ln w="0"/>
              </a:rPr>
            </a:br>
            <a:r>
              <a:rPr lang="de-DE" sz="1200" dirty="0" smtClean="0">
                <a:ln w="0"/>
              </a:rPr>
              <a:t>mit </a:t>
            </a:r>
            <a:r>
              <a:rPr lang="de-DE" sz="1400" b="1" dirty="0" smtClean="0">
                <a:ln w="0"/>
              </a:rPr>
              <a:t>Name</a:t>
            </a:r>
            <a:r>
              <a:rPr lang="de-DE" sz="1200" b="1" dirty="0" smtClean="0">
                <a:ln w="0"/>
              </a:rPr>
              <a:t> und Telefonnummer </a:t>
            </a:r>
            <a:br>
              <a:rPr lang="de-DE" sz="1200" b="1" dirty="0" smtClean="0">
                <a:ln w="0"/>
              </a:rPr>
            </a:br>
            <a:r>
              <a:rPr lang="de-DE" sz="1200" dirty="0" smtClean="0">
                <a:ln w="0"/>
              </a:rPr>
              <a:t>per Mail an </a:t>
            </a:r>
            <a:r>
              <a:rPr lang="de-DE" sz="1200" dirty="0" smtClean="0">
                <a:ln w="0"/>
                <a:hlinkClick r:id="rId8"/>
              </a:rPr>
              <a:t>j.schmidt@kinderundjugendhilfe-bk.de</a:t>
            </a:r>
            <a:endParaRPr lang="de-DE" sz="1200" dirty="0" smtClean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7812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A4-Papier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Kirschbaum</dc:creator>
  <cp:lastModifiedBy>Dürrwächter, Gabi</cp:lastModifiedBy>
  <cp:revision>60</cp:revision>
  <cp:lastPrinted>2020-06-16T09:24:27Z</cp:lastPrinted>
  <dcterms:created xsi:type="dcterms:W3CDTF">2015-03-01T19:31:28Z</dcterms:created>
  <dcterms:modified xsi:type="dcterms:W3CDTF">2022-01-12T10:27:05Z</dcterms:modified>
</cp:coreProperties>
</file>